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3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3" r:id="rId2"/>
  </p:sldMasterIdLst>
  <p:notesMasterIdLst>
    <p:notesMasterId r:id="rId15"/>
  </p:notesMasterIdLst>
  <p:sldIdLst>
    <p:sldId id="440" r:id="rId3"/>
    <p:sldId id="441" r:id="rId4"/>
    <p:sldId id="449" r:id="rId5"/>
    <p:sldId id="450" r:id="rId6"/>
    <p:sldId id="451" r:id="rId7"/>
    <p:sldId id="452" r:id="rId8"/>
    <p:sldId id="453" r:id="rId9"/>
    <p:sldId id="460" r:id="rId10"/>
    <p:sldId id="454" r:id="rId11"/>
    <p:sldId id="456" r:id="rId12"/>
    <p:sldId id="457" r:id="rId13"/>
    <p:sldId id="458" r:id="rId14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660"/>
  </p:normalViewPr>
  <p:slideViewPr>
    <p:cSldViewPr>
      <p:cViewPr varScale="1">
        <p:scale>
          <a:sx n="68" d="100"/>
          <a:sy n="68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E4A006E-A748-41E2-A118-02A48D38792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4DAFAA0-D0A6-4EE4-90E0-6817CA8C5BB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>
            <a:extLst>
              <a:ext uri="{FF2B5EF4-FFF2-40B4-BE49-F238E27FC236}">
                <a16:creationId xmlns:a16="http://schemas.microsoft.com/office/drawing/2014/main" id="{D4CDABB2-C7F6-4641-A421-F297991424A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8E8FF111-09A5-401F-88EB-0552BE2F831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Asıl metin stillerini düzenlemek için tıklatın</a:t>
            </a:r>
          </a:p>
          <a:p>
            <a:pPr lvl="1"/>
            <a:r>
              <a:rPr lang="en-US" noProof="0"/>
              <a:t>İkinci düzey</a:t>
            </a:r>
          </a:p>
          <a:p>
            <a:pPr lvl="2"/>
            <a:r>
              <a:rPr lang="en-US" noProof="0"/>
              <a:t>Üçüncü düzey</a:t>
            </a:r>
          </a:p>
          <a:p>
            <a:pPr lvl="3"/>
            <a:r>
              <a:rPr lang="en-US" noProof="0"/>
              <a:t>Dördüncü düzey</a:t>
            </a:r>
          </a:p>
          <a:p>
            <a:pPr lvl="4"/>
            <a:r>
              <a:rPr lang="en-US" noProof="0"/>
              <a:t>Beşinci düzey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7F27AE43-49D8-4522-9E73-65AC09DA855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DAEFE3F1-D71F-4702-9628-E86ACBBA1F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CC89F103-7851-45AE-A7B3-3E6FF6F690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C924AC-9E1C-4847-B893-704AFF525E0F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867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F88247-8AE7-48C2-AE8D-61EFF2F1D4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9BF9DB-6FB0-48BD-ACDF-2FFE213C66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1F118E-93E8-4794-ADE3-B2A3EA043D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71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FDC0AF-9119-40CA-930A-A1900EAFF0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91F489-459C-4618-9A88-8A00889A9C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5D3F71-FBFF-48F4-93C1-FA13BA3636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98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28F906-D64D-4114-9D09-E229F64B10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035DC9-898D-4F56-BCEC-F9310200B2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892A4A-35E0-45AD-845F-6CA8C7C1D6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1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268413"/>
            <a:ext cx="4038600" cy="485775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85775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449EB-31F8-4812-8D1F-8F67F19250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5453A9-DA4B-4B31-8F42-E9E00F7038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6C9FDC-5F8F-4D7A-8761-9554EB74CE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4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C1A4A91-1608-4BA3-98CF-6F7FE8D80B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23A5CD1-CF2B-4939-972A-D0EE11D126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0CD0BD2-73B8-41D0-A116-1FC667C90A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78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84437" y="589597"/>
            <a:ext cx="4175125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74D8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882CB-6B8F-4D6A-A540-B3C21A33D2AE}" type="datetime1">
              <a:rPr lang="en-US" smtClean="0"/>
              <a:t>17-Apr-21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4203592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74D8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E5AC3-B7CB-494A-A55E-3FE967E4EBA0}" type="datetime1">
              <a:rPr lang="en-US" smtClean="0"/>
              <a:t>17-Apr-21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394125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74D8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15F8-3A60-4805-8F0C-C628542134BC}" type="datetime1">
              <a:rPr lang="en-US" smtClean="0"/>
              <a:t>17-Apr-21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438168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74D8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80299-8654-4974-A42E-FBD54F4FBC9E}" type="datetime1">
              <a:rPr lang="en-US" smtClean="0"/>
              <a:t>17-Apr-21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859739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146300" y="673100"/>
            <a:ext cx="4851400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60400" y="4965700"/>
            <a:ext cx="7823200" cy="99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EB58D-675E-4FA4-8914-98D3D88BE9BD}" type="datetime1">
              <a:rPr lang="en-US" smtClean="0"/>
              <a:t>17-Apr-21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463184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5F28F7-7429-4C84-93BD-FC4D82BA05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CFDBEF-772F-45C2-ACC3-3B2482DEF5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3642F4-5B8B-46EE-BE46-FF6C833604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7CACAB-58D9-412F-8C3D-6D2442772D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77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EF246C-C94D-45DA-BED5-A87619A019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53849A-6ADC-4E2F-B7F1-A577D743D1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14C0F2-4A5B-4916-81CD-920682B079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dirty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06136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0A551C-F983-4019-A463-2FFB0532D2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DA3B98-DA45-4320-96BB-1F329213EB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C150FB-4DAB-4469-8BAF-D41562D61D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0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046D3E-35E1-4FAF-8CFA-72511D458E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39CD02-F6ED-4219-8F80-26B9C2BADE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44F83B-D42D-4ED5-A8B5-6B11765050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48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116F189-94E1-4F24-87B3-6566D36EB1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FA1DCE8-98B0-4BB2-9E6E-38A4FC61D0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EC74299-2B55-41FF-BA8B-076EC8D8D6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25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2528E76-A2DE-4691-A072-DF21BB734E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0677AB5-EA10-405C-BD94-51823EEBFB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1308E6D-7FDD-4764-9AC8-2E6DC2B41B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83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409F440-35AE-4E39-9244-CD687F0D82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7FF1F4A-1549-4948-AE0F-107BF5F9F1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213ED67-1638-4A0F-A7EA-47036C3575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85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078996-905E-43D9-B6DB-742E6AE69C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4547B8-6A18-43D1-A0C7-3D75004B59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F90588-6CA5-46D1-9660-FE6164428D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06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3DB65D-6DFD-47EB-9DCF-5C8ADF9AE6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E7C12C-E231-4328-9480-F690F2175D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10ED96-E4CC-418D-80F3-F58A0A800A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78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1ED0BCE-5F7A-4744-8909-BF3075647F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Asıl başlık stili için tıklatın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EA514E3-760A-48C9-9212-224FDCBC62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Asıl metin stillerini düzenlemek için tıklatın</a:t>
            </a:r>
          </a:p>
          <a:p>
            <a:pPr lvl="1"/>
            <a:r>
              <a:rPr lang="en-US" altLang="en-US"/>
              <a:t>İkinci düzey</a:t>
            </a:r>
          </a:p>
          <a:p>
            <a:pPr lvl="2"/>
            <a:r>
              <a:rPr lang="en-US" altLang="en-US"/>
              <a:t>Üçüncü düzey</a:t>
            </a:r>
          </a:p>
          <a:p>
            <a:pPr lvl="3"/>
            <a:r>
              <a:rPr lang="en-US" altLang="en-US"/>
              <a:t>Dördüncü düzey</a:t>
            </a:r>
          </a:p>
          <a:p>
            <a:pPr lvl="4"/>
            <a:r>
              <a:rPr lang="en-US" altLang="en-US"/>
              <a:t>Beşinci düzey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CA76538A-B0F7-4A29-95F7-1544B22DDEB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B5231930-6445-49E7-A077-BD446674BBE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A5DAE6AB-FFBE-4BC9-B58F-802BE607FB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4868" y="589597"/>
            <a:ext cx="7434262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74D8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45920"/>
            <a:ext cx="8072119" cy="2903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BD674-A2E4-4A2C-88EA-6A6CDF7EEFE6}" type="datetime1">
              <a:rPr lang="en-US" smtClean="0"/>
              <a:t>17-Apr-21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00415" y="6462281"/>
            <a:ext cx="219709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66343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3B3B77-798B-459B-AF29-76010E11145A}"/>
              </a:ext>
            </a:extLst>
          </p:cNvPr>
          <p:cNvSpPr/>
          <p:nvPr/>
        </p:nvSpPr>
        <p:spPr>
          <a:xfrm>
            <a:off x="0" y="249897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-170" normalizeH="0" baseline="0" noProof="0" dirty="0">
                <a:ln>
                  <a:noFill/>
                </a:ln>
                <a:solidFill>
                  <a:srgbClr val="374D8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5</a:t>
            </a:r>
            <a:endParaRPr kumimoji="0" lang="en-AU" sz="3200" b="1" i="1" u="none" strike="noStrike" kern="1200" cap="none" spc="-170" normalizeH="0" baseline="0" noProof="0" dirty="0">
              <a:ln>
                <a:noFill/>
              </a:ln>
              <a:solidFill>
                <a:srgbClr val="374D8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spc="-220" dirty="0">
                <a:solidFill>
                  <a:srgbClr val="374D81"/>
                </a:solidFill>
                <a:latin typeface="Arial"/>
                <a:cs typeface="Arial"/>
              </a:rPr>
              <a:t>Ellipse - Generating Algorithms</a:t>
            </a:r>
            <a:endParaRPr lang="en-AU" sz="3200" b="1" spc="-220" dirty="0">
              <a:solidFill>
                <a:srgbClr val="374D81"/>
              </a:solidFill>
              <a:latin typeface="Arial"/>
              <a:cs typeface="Arial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FBAD1BD5-E1E8-49DC-A6FD-D44108A59372}"/>
              </a:ext>
            </a:extLst>
          </p:cNvPr>
          <p:cNvSpPr txBox="1">
            <a:spLocks/>
          </p:cNvSpPr>
          <p:nvPr/>
        </p:nvSpPr>
        <p:spPr>
          <a:xfrm>
            <a:off x="304800" y="242668"/>
            <a:ext cx="8458200" cy="6474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1" i="0">
                <a:solidFill>
                  <a:srgbClr val="374D8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50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7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IT-331</a:t>
            </a:r>
            <a:r>
              <a:rPr kumimoji="0" lang="en-AU" sz="2400" b="1" i="1" u="none" strike="noStrike" kern="1200" cap="none" spc="-170" normalizeH="0" baseline="0" noProof="0" dirty="0">
                <a:ln>
                  <a:noFill/>
                </a:ln>
                <a:solidFill>
                  <a:srgbClr val="374D8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			                             </a:t>
            </a:r>
            <a:r>
              <a:rPr kumimoji="0" lang="en-AU" sz="2400" b="1" i="0" u="none" strike="noStrike" kern="1200" cap="none" spc="-170" normalizeH="0" baseline="0" noProof="0" dirty="0">
                <a:ln>
                  <a:noFill/>
                </a:ln>
                <a:solidFill>
                  <a:srgbClr val="374D8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( Computer Graphics 1)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51054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-35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Dr. Mohammed El-Said</a:t>
            </a: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-3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Assistant Professor, Computer Science Dept.,</a:t>
            </a: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-3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Faculty of Computers &amp; Artificial Intelligence,</a:t>
            </a: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-3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Helwan University - Cairo, Egypt.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 marR="0" lvl="0" indent="0" algn="l" defTabSz="914400" rtl="0" eaLnBrk="1" fontAlgn="auto" latinLnBrk="0" hangingPunct="1">
              <a:lnSpc>
                <a:spcPts val="13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200" b="0" i="0" u="none" strike="noStrike" kern="1200" cap="none" spc="-5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32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-5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6990A-9B13-4937-9305-86D947EE769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rmAutofit/>
          </a:bodyPr>
          <a:lstStyle/>
          <a:p>
            <a:r>
              <a:rPr lang="en-US" dirty="0"/>
              <a:t>Midpoint Ellipse Algorithm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AE2F179-FBD3-41BA-AC06-9C08F16FC8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052513"/>
            <a:ext cx="6811290" cy="5687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6695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6990A-9B13-4937-9305-86D947EE769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rmAutofit/>
          </a:bodyPr>
          <a:lstStyle/>
          <a:p>
            <a:r>
              <a:rPr lang="en-US" dirty="0"/>
              <a:t>Midpoint Ellipse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5A5D0-ED38-491C-8EF2-FE8DA7307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08EB3B-5C8B-4031-B82D-2DBCC84E7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62" y="1299665"/>
            <a:ext cx="7688862" cy="428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85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6990A-9B13-4937-9305-86D947EE769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rmAutofit/>
          </a:bodyPr>
          <a:lstStyle/>
          <a:p>
            <a:r>
              <a:rPr lang="en-US" dirty="0"/>
              <a:t>Midpoint Ellipse Algorithm</a:t>
            </a:r>
          </a:p>
        </p:txBody>
      </p:sp>
      <p:pic>
        <p:nvPicPr>
          <p:cNvPr id="4" name="Picture 3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D1BA94A7-2D1E-49B6-BF4E-B6C5329C5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67395"/>
            <a:ext cx="8229600" cy="28597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9087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5DE83D-8CDB-4959-B42E-71910C4863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5" b="6606"/>
          <a:stretch/>
        </p:blipFill>
        <p:spPr>
          <a:xfrm>
            <a:off x="1770522" y="44624"/>
            <a:ext cx="6113847" cy="6754791"/>
          </a:xfr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09C7FCA-19AA-4BCE-B1FD-0F9F930DDC7B}"/>
              </a:ext>
            </a:extLst>
          </p:cNvPr>
          <p:cNvCxnSpPr/>
          <p:nvPr/>
        </p:nvCxnSpPr>
        <p:spPr bwMode="auto">
          <a:xfrm flipV="1">
            <a:off x="899592" y="6525344"/>
            <a:ext cx="1440160" cy="72008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91F77F1-4B10-4343-A709-6EB21535D424}"/>
              </a:ext>
            </a:extLst>
          </p:cNvPr>
          <p:cNvCxnSpPr/>
          <p:nvPr/>
        </p:nvCxnSpPr>
        <p:spPr bwMode="auto">
          <a:xfrm flipH="1">
            <a:off x="7668344" y="6093296"/>
            <a:ext cx="1152128" cy="562103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7CC0279-2385-4A87-991A-B18C8AEC373B}"/>
              </a:ext>
            </a:extLst>
          </p:cNvPr>
          <p:cNvCxnSpPr>
            <a:cxnSpLocks/>
          </p:cNvCxnSpPr>
          <p:nvPr/>
        </p:nvCxnSpPr>
        <p:spPr bwMode="auto">
          <a:xfrm>
            <a:off x="1115616" y="1844824"/>
            <a:ext cx="1440160" cy="432048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143833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6990A-9B13-4937-9305-86D947EE769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rmAutofit/>
          </a:bodyPr>
          <a:lstStyle/>
          <a:p>
            <a:r>
              <a:rPr lang="en-US" dirty="0"/>
              <a:t>Ellipse-Generating Algorithms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2FD2445-3577-4161-A41F-12C2702E20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7817" y="1268413"/>
            <a:ext cx="4068365" cy="4857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0129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6990A-9B13-4937-9305-86D947EE769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rmAutofit/>
          </a:bodyPr>
          <a:lstStyle/>
          <a:p>
            <a:r>
              <a:rPr lang="en-US" dirty="0"/>
              <a:t>Ellipse-Generating Algorithms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7BC2F54-530F-4D75-91BB-B49F285862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68760"/>
            <a:ext cx="8097678" cy="23444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4BBBE0-15BE-4EA0-AC0A-EEFBC78AB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3646416"/>
            <a:ext cx="2523093" cy="29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51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6990A-9B13-4937-9305-86D947EE769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rmAutofit/>
          </a:bodyPr>
          <a:lstStyle/>
          <a:p>
            <a:r>
              <a:rPr lang="en-US" dirty="0"/>
              <a:t>Midpoint Ellipse Algorithm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6B20EAA-216D-4C17-9E6E-ADA744DEC9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8922" y="1268413"/>
            <a:ext cx="3546156" cy="4857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3718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6990A-9B13-4937-9305-86D947EE769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rmAutofit/>
          </a:bodyPr>
          <a:lstStyle/>
          <a:p>
            <a:r>
              <a:rPr lang="en-US" dirty="0"/>
              <a:t>Midpoint Ellipse Algorithm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91F78C-6A61-48B7-BAA2-ED40DB450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787" y="1268413"/>
            <a:ext cx="3400425" cy="4857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8918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6990A-9B13-4937-9305-86D947EE769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rmAutofit/>
          </a:bodyPr>
          <a:lstStyle/>
          <a:p>
            <a:r>
              <a:rPr lang="en-US" dirty="0"/>
              <a:t>Midpoint Ellipse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5A5D0-ED38-491C-8EF2-FE8DA7307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76ACA8-BAAC-4DE6-AB28-F0CA3220C1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82"/>
          <a:stretch/>
        </p:blipFill>
        <p:spPr>
          <a:xfrm>
            <a:off x="451318" y="2348880"/>
            <a:ext cx="8241363" cy="230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59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D046F7-6493-4867-865F-10021CF5C2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7" y="72451"/>
            <a:ext cx="6984777" cy="663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43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76EEE6-3FF6-46B4-B36D-2CCAE2E04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20" y="116632"/>
            <a:ext cx="7241437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11433"/>
      </p:ext>
    </p:extLst>
  </p:cSld>
  <p:clrMapOvr>
    <a:masterClrMapping/>
  </p:clrMapOvr>
</p:sld>
</file>

<file path=ppt/theme/theme1.xml><?xml version="1.0" encoding="utf-8"?>
<a:theme xmlns:a="http://schemas.openxmlformats.org/drawingml/2006/main" name="Özel Tasarım">
  <a:themeElements>
    <a:clrScheme name="Özel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Özel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Özel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454C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68</Words>
  <Application>Microsoft Office PowerPoint</Application>
  <PresentationFormat>On-screen Show (4:3)</PresentationFormat>
  <Paragraphs>17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Özel Tasarım</vt:lpstr>
      <vt:lpstr>Office Theme</vt:lpstr>
      <vt:lpstr>PowerPoint Presentation</vt:lpstr>
      <vt:lpstr>PowerPoint Presentation</vt:lpstr>
      <vt:lpstr>Ellipse-Generating Algorithms</vt:lpstr>
      <vt:lpstr>Ellipse-Generating Algorithms</vt:lpstr>
      <vt:lpstr>Midpoint Ellipse Algorithm</vt:lpstr>
      <vt:lpstr>Midpoint Ellipse Algorithm</vt:lpstr>
      <vt:lpstr>Midpoint Ellipse Algorithm</vt:lpstr>
      <vt:lpstr>PowerPoint Presentation</vt:lpstr>
      <vt:lpstr>PowerPoint Presentation</vt:lpstr>
      <vt:lpstr>Midpoint Ellipse Algorithm</vt:lpstr>
      <vt:lpstr>Midpoint Ellipse Algorithm</vt:lpstr>
      <vt:lpstr>Midpoint Ellipse Algorithm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Mohammed El-Said</dc:creator>
  <cp:lastModifiedBy>Mohammed El-Said</cp:lastModifiedBy>
  <cp:revision>7</cp:revision>
  <dcterms:created xsi:type="dcterms:W3CDTF">2020-03-03T23:23:31Z</dcterms:created>
  <dcterms:modified xsi:type="dcterms:W3CDTF">2021-04-17T14:55:13Z</dcterms:modified>
</cp:coreProperties>
</file>